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4660"/>
  </p:normalViewPr>
  <p:slideViewPr>
    <p:cSldViewPr snapToGrid="0">
      <p:cViewPr>
        <p:scale>
          <a:sx n="100" d="100"/>
          <a:sy n="100" d="100"/>
        </p:scale>
        <p:origin x="43" y="-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3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26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39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0817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36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36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4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6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2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4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6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9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5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8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3F07-5783-4E04-BA2E-C1D99D409228}" type="datetimeFigureOut">
              <a:rPr lang="en-US" smtClean="0"/>
              <a:t>17/2/2021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7A54D5-B9DA-4E99-90F6-964E6BEC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2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54080" y="696685"/>
            <a:ext cx="7817530" cy="1288869"/>
          </a:xfrm>
          <a:prstGeom prst="round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III: QUANG HỌC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110240" y="3378926"/>
            <a:ext cx="8305211" cy="2795452"/>
          </a:xfrm>
          <a:prstGeom prst="roundRect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lão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73548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147" y="689791"/>
            <a:ext cx="9404653" cy="5312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romanUcPeriod" startAt="3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41980" y="1489167"/>
            <a:ext cx="1249167" cy="914400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66563" y="2859114"/>
            <a:ext cx="5273278" cy="145163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(___)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(r)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 (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1899556" y="1489167"/>
            <a:ext cx="87684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(2).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27" y="2859114"/>
            <a:ext cx="2812733" cy="265014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2795452" y="285911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13080" y="3233583"/>
            <a:ext cx="142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4005" y="3608052"/>
            <a:ext cx="1206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9592" y="3608051"/>
            <a:ext cx="58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6791" y="3233582"/>
            <a:ext cx="853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2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uiExpand="1" build="p" animBg="1"/>
      <p:bldP spid="8" grpId="0" animBg="1"/>
      <p:bldP spid="6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583" y="3861524"/>
            <a:ext cx="9404653" cy="2079451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947457" y="315320"/>
            <a:ext cx="8190806" cy="1321891"/>
          </a:xfrm>
          <a:prstGeom prst="round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 SÁNG </a:t>
            </a:r>
          </a:p>
          <a:p>
            <a:pPr algn="ctr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TƯỢNG KHÚC XẠ ÁNH SÁNG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44584" y="1976845"/>
            <a:ext cx="9404653" cy="5312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00050" indent="-400050">
              <a:buFont typeface="+mj-lt"/>
              <a:buAutoNum type="roman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LẠI MỘT SỐ KHÁI NIỆM VỀ ÁNH SÁNG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4584" y="2832099"/>
            <a:ext cx="9404653" cy="5312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2146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966" y="139337"/>
            <a:ext cx="9758271" cy="625130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VD: Tia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50079" y="1222316"/>
            <a:ext cx="2124892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86697" y="1222316"/>
            <a:ext cx="28738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34352" y="10376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88688" y="103765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686697" y="2178162"/>
            <a:ext cx="1425740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40434" y="2178162"/>
            <a:ext cx="11582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5686697" y="2178162"/>
            <a:ext cx="2211977" cy="100583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539865" y="2583694"/>
            <a:ext cx="467675" cy="212663"/>
          </a:xfrm>
          <a:prstGeom prst="line">
            <a:avLst/>
          </a:prstGeom>
          <a:ln w="38100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007540" y="2477049"/>
            <a:ext cx="233838" cy="106331"/>
          </a:xfrm>
          <a:prstGeom prst="line">
            <a:avLst/>
          </a:prstGeom>
          <a:ln w="38100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13761" y="307575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5319" y="197150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58704" y="19715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686697" y="4169931"/>
            <a:ext cx="1425740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740434" y="4169931"/>
            <a:ext cx="11582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5686697" y="3164092"/>
            <a:ext cx="2211977" cy="100583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539865" y="3569312"/>
            <a:ext cx="467675" cy="212663"/>
          </a:xfrm>
          <a:prstGeom prst="line">
            <a:avLst/>
          </a:prstGeom>
          <a:ln w="38100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313761" y="40616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977940" y="29030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58704" y="396327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875145" y="4169931"/>
            <a:ext cx="437317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719965" y="5000511"/>
            <a:ext cx="1625765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73702" y="5000511"/>
            <a:ext cx="11582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719965" y="5450091"/>
            <a:ext cx="1425740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773702" y="5450091"/>
            <a:ext cx="11582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6908413" y="5450091"/>
            <a:ext cx="437317" cy="0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2"/>
          <p:cNvSpPr txBox="1">
            <a:spLocks/>
          </p:cNvSpPr>
          <p:nvPr/>
        </p:nvSpPr>
        <p:spPr>
          <a:xfrm>
            <a:off x="1584521" y="5810239"/>
            <a:ext cx="9630092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 3" charset="2"/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96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9" grpId="0"/>
      <p:bldP spid="30" grpId="0"/>
      <p:bldP spid="31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7239" y="759459"/>
            <a:ext cx="9404653" cy="5312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 startAt="2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01923" y="1584960"/>
            <a:ext cx="4389277" cy="429768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“Tia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=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)”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67500" y="3467100"/>
            <a:ext cx="3345180" cy="152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0"/>
          </p:cNvCxnSpPr>
          <p:nvPr/>
        </p:nvCxnSpPr>
        <p:spPr>
          <a:xfrm flipV="1">
            <a:off x="8340090" y="1981200"/>
            <a:ext cx="0" cy="14859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0"/>
          </p:cNvCxnSpPr>
          <p:nvPr/>
        </p:nvCxnSpPr>
        <p:spPr>
          <a:xfrm flipH="1" flipV="1">
            <a:off x="7226046" y="2353056"/>
            <a:ext cx="1114044" cy="111404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0"/>
          </p:cNvCxnSpPr>
          <p:nvPr/>
        </p:nvCxnSpPr>
        <p:spPr>
          <a:xfrm flipV="1">
            <a:off x="8340090" y="2194560"/>
            <a:ext cx="1272540" cy="127254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7536634" y="2663644"/>
            <a:ext cx="254054" cy="254054"/>
          </a:xfrm>
          <a:prstGeom prst="line">
            <a:avLst/>
          </a:prstGeom>
          <a:ln w="38100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918448" y="2633472"/>
            <a:ext cx="256267" cy="256267"/>
          </a:xfrm>
          <a:prstGeom prst="line">
            <a:avLst/>
          </a:prstGeom>
          <a:ln w="3810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81798" y="199450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78047" y="1937403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176423" y="3638901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46049" y="1875487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8001000" y="2956475"/>
            <a:ext cx="336532" cy="179156"/>
          </a:xfrm>
          <a:custGeom>
            <a:avLst/>
            <a:gdLst>
              <a:gd name="connsiteX0" fmla="*/ 0 w 415290"/>
              <a:gd name="connsiteY0" fmla="*/ 130138 h 130138"/>
              <a:gd name="connsiteX1" fmla="*/ 121920 w 415290"/>
              <a:gd name="connsiteY1" fmla="*/ 19648 h 130138"/>
              <a:gd name="connsiteX2" fmla="*/ 415290 w 415290"/>
              <a:gd name="connsiteY2" fmla="*/ 598 h 13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290" h="130138">
                <a:moveTo>
                  <a:pt x="0" y="130138"/>
                </a:moveTo>
                <a:cubicBezTo>
                  <a:pt x="26352" y="85688"/>
                  <a:pt x="52705" y="41238"/>
                  <a:pt x="121920" y="19648"/>
                </a:cubicBezTo>
                <a:cubicBezTo>
                  <a:pt x="191135" y="-1942"/>
                  <a:pt x="303212" y="-672"/>
                  <a:pt x="415290" y="59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340089" y="3037597"/>
            <a:ext cx="339091" cy="98034"/>
          </a:xfrm>
          <a:custGeom>
            <a:avLst/>
            <a:gdLst>
              <a:gd name="connsiteX0" fmla="*/ 0 w 441960"/>
              <a:gd name="connsiteY0" fmla="*/ 15093 h 140823"/>
              <a:gd name="connsiteX1" fmla="*/ 262890 w 441960"/>
              <a:gd name="connsiteY1" fmla="*/ 11283 h 140823"/>
              <a:gd name="connsiteX2" fmla="*/ 441960 w 441960"/>
              <a:gd name="connsiteY2" fmla="*/ 140823 h 14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960" h="140823">
                <a:moveTo>
                  <a:pt x="0" y="15093"/>
                </a:moveTo>
                <a:cubicBezTo>
                  <a:pt x="94615" y="2710"/>
                  <a:pt x="189230" y="-9672"/>
                  <a:pt x="262890" y="11283"/>
                </a:cubicBezTo>
                <a:cubicBezTo>
                  <a:pt x="336550" y="32238"/>
                  <a:pt x="389255" y="86530"/>
                  <a:pt x="441960" y="14082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37790" y="2556365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57911" y="267129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99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4" grpId="0"/>
      <p:bldP spid="25" grpId="0"/>
      <p:bldP spid="26" grpId="0"/>
      <p:bldP spid="27" grpId="0"/>
      <p:bldP spid="28" grpId="0" animBg="1"/>
      <p:bldP spid="29" grpId="0" animBg="1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120" y="2931632"/>
            <a:ext cx="4693118" cy="3343043"/>
          </a:xfrm>
        </p:spPr>
      </p:pic>
      <p:sp>
        <p:nvSpPr>
          <p:cNvPr id="4" name="Rectangle 3"/>
          <p:cNvSpPr/>
          <p:nvPr/>
        </p:nvSpPr>
        <p:spPr>
          <a:xfrm>
            <a:off x="2344585" y="687976"/>
            <a:ext cx="9404653" cy="5312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romanUcPeriod" startAt="2"/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55210" y="4923549"/>
            <a:ext cx="3827579" cy="135844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155210" y="4016769"/>
            <a:ext cx="0" cy="906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983283" y="4016224"/>
            <a:ext cx="0" cy="906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04882" y="34927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1620" y="4470159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4928" y="46438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76929" y="464384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cxnSp>
        <p:nvCxnSpPr>
          <p:cNvPr id="21" name="Straight Connector 20"/>
          <p:cNvCxnSpPr>
            <a:endCxn id="10" idx="0"/>
          </p:cNvCxnSpPr>
          <p:nvPr/>
        </p:nvCxnSpPr>
        <p:spPr>
          <a:xfrm>
            <a:off x="2061070" y="3726596"/>
            <a:ext cx="2007930" cy="119695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54968" y="4082251"/>
            <a:ext cx="336356" cy="200506"/>
          </a:xfrm>
          <a:prstGeom prst="line">
            <a:avLst/>
          </a:prstGeom>
          <a:ln w="1905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32020" y="4325072"/>
            <a:ext cx="12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32020" y="5105505"/>
            <a:ext cx="12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/>
          <p:cNvCxnSpPr>
            <a:stCxn id="10" idx="0"/>
          </p:cNvCxnSpPr>
          <p:nvPr/>
        </p:nvCxnSpPr>
        <p:spPr>
          <a:xfrm>
            <a:off x="4069000" y="4923549"/>
            <a:ext cx="759127" cy="11607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4069000" y="3726597"/>
            <a:ext cx="0" cy="219009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 rot="19772721">
            <a:off x="3565925" y="4458066"/>
            <a:ext cx="538286" cy="290177"/>
          </a:xfrm>
          <a:prstGeom prst="arc">
            <a:avLst>
              <a:gd name="adj1" fmla="val 11893962"/>
              <a:gd name="adj2" fmla="val 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rot="7097051">
            <a:off x="3922508" y="4968270"/>
            <a:ext cx="660605" cy="254086"/>
          </a:xfrm>
          <a:prstGeom prst="arc">
            <a:avLst>
              <a:gd name="adj1" fmla="val 19206736"/>
              <a:gd name="adj2" fmla="val 22339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 rot="7097051">
            <a:off x="3923881" y="4916902"/>
            <a:ext cx="660605" cy="254086"/>
          </a:xfrm>
          <a:prstGeom prst="arc">
            <a:avLst>
              <a:gd name="adj1" fmla="val 19539367"/>
              <a:gd name="adj2" fmla="val 22339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783023" y="4432163"/>
            <a:ext cx="229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0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25646" y="5324521"/>
            <a:ext cx="283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65257" y="326493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05774" y="5602772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1264506" y="1487263"/>
            <a:ext cx="10484732" cy="157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50483" y="584314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83354" y="5556030"/>
            <a:ext cx="154526" cy="23628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22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6" grpId="0"/>
      <p:bldP spid="17" grpId="0"/>
      <p:bldP spid="18" grpId="0"/>
      <p:bldP spid="19" grpId="0"/>
      <p:bldP spid="30" grpId="0"/>
      <p:bldP spid="31" grpId="0"/>
      <p:bldP spid="40" grpId="0" animBg="1"/>
      <p:bldP spid="42" grpId="0" animBg="1"/>
      <p:bldP spid="43" grpId="0" animBg="1"/>
      <p:bldP spid="44" grpId="0"/>
      <p:bldP spid="46" grpId="0"/>
      <p:bldP spid="48" grpId="0"/>
      <p:bldP spid="49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008" y="914399"/>
            <a:ext cx="5033553" cy="524256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NN’: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 =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KIN’ =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NN’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85153" y="4798513"/>
            <a:ext cx="3827579" cy="135844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7685153" y="3891733"/>
            <a:ext cx="0" cy="906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1513226" y="3891188"/>
            <a:ext cx="0" cy="906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234825" y="336768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561563" y="4345123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34871" y="451880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606872" y="451880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cxnSp>
        <p:nvCxnSpPr>
          <p:cNvPr id="31" name="Straight Connector 30"/>
          <p:cNvCxnSpPr>
            <a:endCxn id="24" idx="0"/>
          </p:cNvCxnSpPr>
          <p:nvPr/>
        </p:nvCxnSpPr>
        <p:spPr>
          <a:xfrm>
            <a:off x="7591013" y="3601560"/>
            <a:ext cx="2007930" cy="119695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327058" y="4038177"/>
            <a:ext cx="336356" cy="200506"/>
          </a:xfrm>
          <a:prstGeom prst="line">
            <a:avLst/>
          </a:prstGeom>
          <a:ln w="1905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261963" y="4200036"/>
            <a:ext cx="12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261963" y="4980469"/>
            <a:ext cx="12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/>
          <p:cNvCxnSpPr>
            <a:stCxn id="24" idx="0"/>
          </p:cNvCxnSpPr>
          <p:nvPr/>
        </p:nvCxnSpPr>
        <p:spPr>
          <a:xfrm>
            <a:off x="9598943" y="4798513"/>
            <a:ext cx="759127" cy="11607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9598943" y="3601561"/>
            <a:ext cx="0" cy="219009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>
          <a:xfrm rot="19772721">
            <a:off x="9095868" y="4333030"/>
            <a:ext cx="538286" cy="290177"/>
          </a:xfrm>
          <a:prstGeom prst="arc">
            <a:avLst>
              <a:gd name="adj1" fmla="val 11893962"/>
              <a:gd name="adj2" fmla="val 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 rot="7097051">
            <a:off x="9452451" y="4843234"/>
            <a:ext cx="660605" cy="254086"/>
          </a:xfrm>
          <a:prstGeom prst="arc">
            <a:avLst>
              <a:gd name="adj1" fmla="val 19206736"/>
              <a:gd name="adj2" fmla="val 22339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 rot="7097051">
            <a:off x="9453824" y="4791866"/>
            <a:ext cx="660605" cy="254086"/>
          </a:xfrm>
          <a:prstGeom prst="arc">
            <a:avLst>
              <a:gd name="adj1" fmla="val 19539367"/>
              <a:gd name="adj2" fmla="val 22339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312966" y="4307127"/>
            <a:ext cx="229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0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584022" y="5213527"/>
            <a:ext cx="283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395200" y="313989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135717" y="5477736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83719" y="561363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9973878" y="5372711"/>
            <a:ext cx="154526" cy="23628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037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24" grpId="0" animBg="1"/>
      <p:bldP spid="27" grpId="0"/>
      <p:bldP spid="28" grpId="0"/>
      <p:bldP spid="29" grpId="0"/>
      <p:bldP spid="30" grpId="0"/>
      <p:bldP spid="33" grpId="0"/>
      <p:bldP spid="34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791" y="4702536"/>
            <a:ext cx="10494418" cy="200306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kk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kk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480459" y="95794"/>
            <a:ext cx="191588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9119" y="2664867"/>
            <a:ext cx="3827579" cy="135844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299119" y="1758087"/>
            <a:ext cx="0" cy="906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127192" y="1757542"/>
            <a:ext cx="0" cy="906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8791" y="123403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529" y="2211477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8837" y="23851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0838" y="238515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cxnSp>
        <p:nvCxnSpPr>
          <p:cNvPr id="12" name="Straight Connector 11"/>
          <p:cNvCxnSpPr>
            <a:endCxn id="5" idx="0"/>
          </p:cNvCxnSpPr>
          <p:nvPr/>
        </p:nvCxnSpPr>
        <p:spPr>
          <a:xfrm>
            <a:off x="1204979" y="1467914"/>
            <a:ext cx="2007930" cy="119695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8877" y="1823569"/>
            <a:ext cx="336356" cy="200506"/>
          </a:xfrm>
          <a:prstGeom prst="line">
            <a:avLst/>
          </a:prstGeom>
          <a:ln w="19050">
            <a:solidFill>
              <a:srgbClr val="00206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75929" y="2066390"/>
            <a:ext cx="12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75929" y="2846823"/>
            <a:ext cx="12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>
            <a:stCxn id="5" idx="0"/>
          </p:cNvCxnSpPr>
          <p:nvPr/>
        </p:nvCxnSpPr>
        <p:spPr>
          <a:xfrm>
            <a:off x="3212909" y="2664867"/>
            <a:ext cx="759127" cy="11607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212909" y="1467915"/>
            <a:ext cx="0" cy="219009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9772721">
            <a:off x="2709834" y="2199384"/>
            <a:ext cx="538286" cy="290177"/>
          </a:xfrm>
          <a:prstGeom prst="arc">
            <a:avLst>
              <a:gd name="adj1" fmla="val 11893962"/>
              <a:gd name="adj2" fmla="val 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7097051">
            <a:off x="3066417" y="2709588"/>
            <a:ext cx="660605" cy="254086"/>
          </a:xfrm>
          <a:prstGeom prst="arc">
            <a:avLst>
              <a:gd name="adj1" fmla="val 19206736"/>
              <a:gd name="adj2" fmla="val 22339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7097051">
            <a:off x="3067790" y="2658220"/>
            <a:ext cx="660605" cy="254086"/>
          </a:xfrm>
          <a:prstGeom prst="arc">
            <a:avLst>
              <a:gd name="adj1" fmla="val 19539367"/>
              <a:gd name="adj2" fmla="val 22339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926932" y="2173481"/>
            <a:ext cx="229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0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00651" y="3143763"/>
            <a:ext cx="283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9166" y="100624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49683" y="334409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3562769" y="3199114"/>
            <a:ext cx="189622" cy="289951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7327452" y="2673142"/>
            <a:ext cx="3827579" cy="135844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7327452" y="1766362"/>
            <a:ext cx="0" cy="906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11155525" y="1765817"/>
            <a:ext cx="0" cy="9067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877124" y="124231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203862" y="221975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877170" y="239343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1249171" y="239343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cxnSp>
        <p:nvCxnSpPr>
          <p:cNvPr id="73" name="Straight Connector 72"/>
          <p:cNvCxnSpPr>
            <a:stCxn id="69" idx="3"/>
            <a:endCxn id="66" idx="0"/>
          </p:cNvCxnSpPr>
          <p:nvPr/>
        </p:nvCxnSpPr>
        <p:spPr>
          <a:xfrm>
            <a:off x="7233312" y="1473147"/>
            <a:ext cx="2007930" cy="119999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904262" y="2074665"/>
            <a:ext cx="12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904262" y="2855098"/>
            <a:ext cx="124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6" name="Straight Connector 75"/>
          <p:cNvCxnSpPr>
            <a:stCxn id="66" idx="0"/>
          </p:cNvCxnSpPr>
          <p:nvPr/>
        </p:nvCxnSpPr>
        <p:spPr>
          <a:xfrm>
            <a:off x="9241242" y="2673142"/>
            <a:ext cx="759127" cy="11607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9241242" y="1476190"/>
            <a:ext cx="0" cy="219009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rc 77"/>
          <p:cNvSpPr/>
          <p:nvPr/>
        </p:nvSpPr>
        <p:spPr>
          <a:xfrm rot="7874030">
            <a:off x="9148812" y="2766263"/>
            <a:ext cx="538286" cy="290177"/>
          </a:xfrm>
          <a:prstGeom prst="arc">
            <a:avLst>
              <a:gd name="adj1" fmla="val 17619636"/>
              <a:gd name="adj2" fmla="val 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Arc 78"/>
          <p:cNvSpPr/>
          <p:nvPr/>
        </p:nvSpPr>
        <p:spPr>
          <a:xfrm rot="18150206">
            <a:off x="8656348" y="2486273"/>
            <a:ext cx="734264" cy="254086"/>
          </a:xfrm>
          <a:prstGeom prst="arc">
            <a:avLst>
              <a:gd name="adj1" fmla="val 17755277"/>
              <a:gd name="adj2" fmla="val 22339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Arc 79"/>
          <p:cNvSpPr/>
          <p:nvPr/>
        </p:nvSpPr>
        <p:spPr>
          <a:xfrm rot="18150206">
            <a:off x="8657721" y="2434905"/>
            <a:ext cx="734263" cy="254086"/>
          </a:xfrm>
          <a:prstGeom prst="arc">
            <a:avLst>
              <a:gd name="adj1" fmla="val 16527091"/>
              <a:gd name="adj2" fmla="val 14562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9335337" y="3078582"/>
            <a:ext cx="229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0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811829" y="1819097"/>
            <a:ext cx="283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9037499" y="101452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778016" y="3352365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7807114" y="1815534"/>
            <a:ext cx="598946" cy="357947"/>
          </a:xfrm>
          <a:prstGeom prst="line">
            <a:avLst/>
          </a:prstGeom>
          <a:ln w="19050"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590740" y="3207257"/>
            <a:ext cx="130226" cy="199129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66309" y="352775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147226" y="35018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1" grpId="0"/>
      <p:bldP spid="14" grpId="0"/>
      <p:bldP spid="15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66" grpId="0" animBg="1"/>
      <p:bldP spid="69" grpId="0"/>
      <p:bldP spid="70" grpId="0"/>
      <p:bldP spid="71" grpId="0"/>
      <p:bldP spid="72" grpId="0"/>
      <p:bldP spid="74" grpId="0"/>
      <p:bldP spid="75" grpId="0"/>
      <p:bldP spid="78" grpId="0" animBg="1"/>
      <p:bldP spid="79" grpId="0" animBg="1"/>
      <p:bldP spid="80" grpId="0" animBg="1"/>
      <p:bldP spid="81" grpId="0"/>
      <p:bldP spid="82" grpId="0"/>
      <p:bldP spid="83" grpId="0"/>
      <p:bldP spid="84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147" y="689791"/>
            <a:ext cx="9404653" cy="5312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romanUcPeriod" startAt="3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41980" y="1489167"/>
            <a:ext cx="1249167" cy="914400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44734" y="2595154"/>
            <a:ext cx="5024843" cy="172429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 sang _________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 (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_________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 (r)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7177" y="1659889"/>
            <a:ext cx="4990012" cy="496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SI?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01393" y="3762102"/>
            <a:ext cx="4294407" cy="20290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endCxn id="10" idx="2"/>
          </p:cNvCxnSpPr>
          <p:nvPr/>
        </p:nvCxnSpPr>
        <p:spPr>
          <a:xfrm>
            <a:off x="8948597" y="1872343"/>
            <a:ext cx="0" cy="391885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801393" y="3762102"/>
            <a:ext cx="4294407" cy="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0"/>
          </p:cNvCxnSpPr>
          <p:nvPr/>
        </p:nvCxnSpPr>
        <p:spPr>
          <a:xfrm flipH="1">
            <a:off x="7245531" y="3762102"/>
            <a:ext cx="1703066" cy="170306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0"/>
          </p:cNvCxnSpPr>
          <p:nvPr/>
        </p:nvCxnSpPr>
        <p:spPr>
          <a:xfrm>
            <a:off x="8948597" y="3762102"/>
            <a:ext cx="1762946" cy="176294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717855" y="4531360"/>
            <a:ext cx="182880" cy="182880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8097064" y="4313016"/>
            <a:ext cx="300624" cy="30062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0" idx="0"/>
          </p:cNvCxnSpPr>
          <p:nvPr/>
        </p:nvCxnSpPr>
        <p:spPr>
          <a:xfrm>
            <a:off x="7245530" y="2059036"/>
            <a:ext cx="1703067" cy="170306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884521" y="2698026"/>
            <a:ext cx="262075" cy="262075"/>
          </a:xfrm>
          <a:prstGeom prst="line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0" idx="0"/>
          </p:cNvCxnSpPr>
          <p:nvPr/>
        </p:nvCxnSpPr>
        <p:spPr>
          <a:xfrm flipH="1" flipV="1">
            <a:off x="8023860" y="1659889"/>
            <a:ext cx="924737" cy="210221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0"/>
          </p:cNvCxnSpPr>
          <p:nvPr/>
        </p:nvCxnSpPr>
        <p:spPr>
          <a:xfrm flipH="1" flipV="1">
            <a:off x="6897189" y="2710995"/>
            <a:ext cx="2051408" cy="105110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8331201" y="2353896"/>
            <a:ext cx="184539" cy="419512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7515043" y="3026583"/>
            <a:ext cx="407850" cy="208974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393473" y="353126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087953" y="353126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871470" y="144641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879628" y="5755459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826226" y="529421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823090" y="529421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44931" y="161749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568256" y="243559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845765" y="122883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05311" y="261294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621270" y="2978589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48407" y="3320751"/>
            <a:ext cx="142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345914" y="3312042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024625" y="3686511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943742" y="3671990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Freeform 74"/>
          <p:cNvSpPr/>
          <p:nvPr/>
        </p:nvSpPr>
        <p:spPr>
          <a:xfrm>
            <a:off x="7689668" y="2517648"/>
            <a:ext cx="1259753" cy="591312"/>
          </a:xfrm>
          <a:custGeom>
            <a:avLst/>
            <a:gdLst>
              <a:gd name="connsiteX0" fmla="*/ 0 w 1280160"/>
              <a:gd name="connsiteY0" fmla="*/ 600891 h 600891"/>
              <a:gd name="connsiteX1" fmla="*/ 487680 w 1280160"/>
              <a:gd name="connsiteY1" fmla="*/ 148045 h 600891"/>
              <a:gd name="connsiteX2" fmla="*/ 1280160 w 1280160"/>
              <a:gd name="connsiteY2" fmla="*/ 0 h 600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600891">
                <a:moveTo>
                  <a:pt x="0" y="600891"/>
                </a:moveTo>
                <a:cubicBezTo>
                  <a:pt x="137160" y="424542"/>
                  <a:pt x="274320" y="248193"/>
                  <a:pt x="487680" y="148045"/>
                </a:cubicBezTo>
                <a:cubicBezTo>
                  <a:pt x="701040" y="47897"/>
                  <a:pt x="990600" y="23948"/>
                  <a:pt x="1280160" y="0"/>
                </a:cubicBezTo>
              </a:path>
            </a:pathLst>
          </a:cu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7977480" y="2297079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077853" y="4288648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8961120" y="4171406"/>
            <a:ext cx="374469" cy="150643"/>
          </a:xfrm>
          <a:custGeom>
            <a:avLst/>
            <a:gdLst>
              <a:gd name="connsiteX0" fmla="*/ 0 w 374469"/>
              <a:gd name="connsiteY0" fmla="*/ 148045 h 150643"/>
              <a:gd name="connsiteX1" fmla="*/ 252549 w 374469"/>
              <a:gd name="connsiteY1" fmla="*/ 130628 h 150643"/>
              <a:gd name="connsiteX2" fmla="*/ 374469 w 374469"/>
              <a:gd name="connsiteY2" fmla="*/ 0 h 150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469" h="150643">
                <a:moveTo>
                  <a:pt x="0" y="148045"/>
                </a:moveTo>
                <a:cubicBezTo>
                  <a:pt x="95069" y="151673"/>
                  <a:pt x="190138" y="155302"/>
                  <a:pt x="252549" y="130628"/>
                </a:cubicBezTo>
                <a:cubicBezTo>
                  <a:pt x="314961" y="105954"/>
                  <a:pt x="344715" y="52977"/>
                  <a:pt x="374469" y="0"/>
                </a:cubicBezTo>
              </a:path>
            </a:pathLst>
          </a:cu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994977" y="3262708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69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1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build="p" animBg="1"/>
      <p:bldP spid="8" grpId="0" animBg="1"/>
      <p:bldP spid="10" grpId="0" animBg="1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/>
      <p:bldP spid="77" grpId="0"/>
      <p:bldP spid="79" grpId="0" animBg="1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147" y="689791"/>
            <a:ext cx="9404653" cy="5312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romanUcPeriod" startAt="3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41980" y="1489167"/>
            <a:ext cx="1249167" cy="914400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400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45674" y="3608614"/>
            <a:ext cx="5024843" cy="172429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(___)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(___)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eriod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9556" y="1489167"/>
            <a:ext cx="9196244" cy="1688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sang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(2).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PQ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342900" indent="-342900">
              <a:buAutoNum type="alphaLcPeriod"/>
            </a:pP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eriod"/>
            </a:pP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473" y="3608614"/>
            <a:ext cx="3270498" cy="2418806"/>
          </a:xfrm>
          <a:prstGeom prst="rect">
            <a:avLst/>
          </a:prstGeom>
        </p:spPr>
      </p:pic>
      <p:sp>
        <p:nvSpPr>
          <p:cNvPr id="9" name="Freeform 8"/>
          <p:cNvSpPr/>
          <p:nvPr/>
        </p:nvSpPr>
        <p:spPr>
          <a:xfrm>
            <a:off x="7711440" y="4370075"/>
            <a:ext cx="308610" cy="167635"/>
          </a:xfrm>
          <a:custGeom>
            <a:avLst/>
            <a:gdLst>
              <a:gd name="connsiteX0" fmla="*/ 0 w 308610"/>
              <a:gd name="connsiteY0" fmla="*/ 167635 h 167635"/>
              <a:gd name="connsiteX1" fmla="*/ 87630 w 308610"/>
              <a:gd name="connsiteY1" fmla="*/ 49525 h 167635"/>
              <a:gd name="connsiteX2" fmla="*/ 308610 w 308610"/>
              <a:gd name="connsiteY2" fmla="*/ 3805 h 167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610" h="167635">
                <a:moveTo>
                  <a:pt x="0" y="167635"/>
                </a:moveTo>
                <a:cubicBezTo>
                  <a:pt x="18097" y="122232"/>
                  <a:pt x="36195" y="76830"/>
                  <a:pt x="87630" y="49525"/>
                </a:cubicBezTo>
                <a:cubicBezTo>
                  <a:pt x="139065" y="22220"/>
                  <a:pt x="245110" y="-11435"/>
                  <a:pt x="308610" y="380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7751445" y="4423415"/>
            <a:ext cx="268605" cy="140965"/>
          </a:xfrm>
          <a:custGeom>
            <a:avLst/>
            <a:gdLst>
              <a:gd name="connsiteX0" fmla="*/ 0 w 308610"/>
              <a:gd name="connsiteY0" fmla="*/ 167635 h 167635"/>
              <a:gd name="connsiteX1" fmla="*/ 87630 w 308610"/>
              <a:gd name="connsiteY1" fmla="*/ 49525 h 167635"/>
              <a:gd name="connsiteX2" fmla="*/ 308610 w 308610"/>
              <a:gd name="connsiteY2" fmla="*/ 3805 h 167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610" h="167635">
                <a:moveTo>
                  <a:pt x="0" y="167635"/>
                </a:moveTo>
                <a:cubicBezTo>
                  <a:pt x="18097" y="122232"/>
                  <a:pt x="36195" y="76830"/>
                  <a:pt x="87630" y="49525"/>
                </a:cubicBezTo>
                <a:cubicBezTo>
                  <a:pt x="139065" y="22220"/>
                  <a:pt x="245110" y="-11435"/>
                  <a:pt x="308610" y="380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30160" y="3969965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8020049" y="5109210"/>
            <a:ext cx="146685" cy="66675"/>
          </a:xfrm>
          <a:custGeom>
            <a:avLst/>
            <a:gdLst>
              <a:gd name="connsiteX0" fmla="*/ 0 w 148590"/>
              <a:gd name="connsiteY0" fmla="*/ 17145 h 40407"/>
              <a:gd name="connsiteX1" fmla="*/ 83820 w 148590"/>
              <a:gd name="connsiteY1" fmla="*/ 40005 h 40407"/>
              <a:gd name="connsiteX2" fmla="*/ 148590 w 148590"/>
              <a:gd name="connsiteY2" fmla="*/ 0 h 40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90" h="40407">
                <a:moveTo>
                  <a:pt x="0" y="17145"/>
                </a:moveTo>
                <a:cubicBezTo>
                  <a:pt x="29527" y="30003"/>
                  <a:pt x="59055" y="42862"/>
                  <a:pt x="83820" y="40005"/>
                </a:cubicBezTo>
                <a:cubicBezTo>
                  <a:pt x="108585" y="37148"/>
                  <a:pt x="129223" y="18098"/>
                  <a:pt x="148590" y="0"/>
                </a:cubicBez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94367" y="5158739"/>
            <a:ext cx="198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9541" y="360861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71070" y="39922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899556" y="4453892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29544" y="4453891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867775" y="3992227"/>
            <a:ext cx="1108196" cy="4311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867775" y="5009823"/>
            <a:ext cx="1108196" cy="4311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6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build="p" animBg="1"/>
      <p:bldP spid="8" grpId="0" animBg="1"/>
      <p:bldP spid="9" grpId="0" animBg="1"/>
      <p:bldP spid="33" grpId="0" animBg="1"/>
      <p:bldP spid="11" grpId="0"/>
      <p:bldP spid="16" grpId="0" animBg="1"/>
      <p:bldP spid="17" grpId="0"/>
      <p:bldP spid="18" grpId="0"/>
      <p:bldP spid="39" grpId="0"/>
      <p:bldP spid="41" grpId="0"/>
      <p:bldP spid="43" grpId="0"/>
      <p:bldP spid="6" grpId="0" animBg="1"/>
      <p:bldP spid="19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935</TotalTime>
  <Words>766</Words>
  <Application>Microsoft Office PowerPoint</Application>
  <PresentationFormat>Widescreen</PresentationFormat>
  <Paragraphs>142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89</cp:revision>
  <dcterms:created xsi:type="dcterms:W3CDTF">2021-02-15T15:49:12Z</dcterms:created>
  <dcterms:modified xsi:type="dcterms:W3CDTF">2021-02-17T04:35:54Z</dcterms:modified>
</cp:coreProperties>
</file>